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lfa Slab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faSlabOn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" Target="slides/slide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2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P.E.R.F.E.C.T.I.O.N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“You can’t kill perfection”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Combat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Randomized loot drops in the dungeons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Weapons equipped have a big effect on how you fight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Different types of weapons: sword, pistol, rifle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Different types of weapon modifiers: rail, scatter, explosive, plasma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Health will be a rare and important resource to manage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30" y="3058574"/>
            <a:ext cx="3611744" cy="14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075" y="3058575"/>
            <a:ext cx="4709124" cy="14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P.E.R.F.E.C.T.I.O.N.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</a:t>
            </a:r>
            <a:r>
              <a:rPr lang="en"/>
              <a:t>dventuring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Challenging and strategic combat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Randomized elements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Immersive mood/atmosphere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Team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Alec - Producer (well organized and has a good overall understanding of the parts of a game, deeply sorry for this slide)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Dominick - Programmer (has a good understanding of GameMaker Studio and is not </a:t>
            </a:r>
            <a:r>
              <a:rPr lang="en"/>
              <a:t>afraid</a:t>
            </a:r>
            <a:r>
              <a:rPr lang="en"/>
              <a:t> to push the engine to the breaking point)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Nick - Artist (competent, owns a Cintiq, currently dead, may recover in a few days)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Spencer - Designer (organized, great idea machine, l</a:t>
            </a:r>
            <a:r>
              <a:rPr lang="en"/>
              <a:t>izard Person, </a:t>
            </a:r>
            <a:r>
              <a:rPr lang="en"/>
              <a:t> learning human computers)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Genre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Sci-fi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Action Adventure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Looter Shooter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500" y="649900"/>
            <a:ext cx="3913502" cy="22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999" y="2535424"/>
            <a:ext cx="2075374" cy="20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450" y="1947125"/>
            <a:ext cx="3041200" cy="22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Inspiration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75" y="2828474"/>
            <a:ext cx="3065450" cy="143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825" y="1263775"/>
            <a:ext cx="2821330" cy="131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550" y="2828471"/>
            <a:ext cx="3065450" cy="14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Hooks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Will have a strong artistic mood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Strong emphasis on</a:t>
            </a:r>
            <a:r>
              <a:rPr lang="en"/>
              <a:t> adventuring/dungeon delving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Challenging and strategic gameplay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Death has meaningful consequences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Randomization to add variety and replay value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8125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220625" y="124100"/>
            <a:ext cx="55434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chemeClr val="accent4"/>
                </a:solidFill>
              </a:rPr>
              <a:t>Dungeon 1: Martian Sands Theme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Story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3962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The main character is sent to complete a strange cube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This involves visiting several different planets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The story arc guides the player as they complete this task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The player discovers what they are as they assemble parts of the cube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750" y="661262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2" type="body"/>
          </p:nvPr>
        </p:nvSpPr>
        <p:spPr>
          <a:xfrm>
            <a:off x="4225675" y="109732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Name: J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Origin: Project P.E.R.F.E.C.T.I.O.N.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Batch #: 10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Purpose: Retrieve the artifact at all costs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Status: Replaceable</a:t>
            </a:r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00" y="1067400"/>
            <a:ext cx="3376400" cy="40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Adventuring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4252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Most of the game is spent traversing randomly generated dungeons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Different dungeon themes per world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Each dungeon has an entrance, multiple floors, and a boss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Dungeon levels are a collection of joined rooms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800" y="534675"/>
            <a:ext cx="2025125" cy="21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375" y="1115845"/>
            <a:ext cx="2072299" cy="197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8024" y="2560950"/>
            <a:ext cx="1879249" cy="20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6">
            <a:alphaModFix/>
          </a:blip>
          <a:srcRect b="0" l="0" r="0" t="3883"/>
          <a:stretch/>
        </p:blipFill>
        <p:spPr>
          <a:xfrm>
            <a:off x="7116200" y="3086399"/>
            <a:ext cx="1790975" cy="16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